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8"/>
  </p:notesMasterIdLst>
  <p:handoutMasterIdLst>
    <p:handoutMasterId r:id="rId9"/>
  </p:handoutMasterIdLst>
  <p:sldIdLst>
    <p:sldId id="274" r:id="rId2"/>
    <p:sldId id="275" r:id="rId3"/>
    <p:sldId id="276" r:id="rId4"/>
    <p:sldId id="278" r:id="rId5"/>
    <p:sldId id="279" r:id="rId6"/>
    <p:sldId id="272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8" autoAdjust="0"/>
    <p:restoredTop sz="96327" autoAdjust="0"/>
  </p:normalViewPr>
  <p:slideViewPr>
    <p:cSldViewPr snapToGrid="0">
      <p:cViewPr varScale="1">
        <p:scale>
          <a:sx n="161" d="100"/>
          <a:sy n="161" d="100"/>
        </p:scale>
        <p:origin x="3056" y="11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7564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3771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Vložte název přednášky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 dirty="0"/>
              <a:t>Jméno Příjmení (bez titulů)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FC17CBE-6747-4FB3-910C-F34D0CC6F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 – FN BRNO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16521B6-6164-7649-9BB9-98A3FC15AE46}"/>
              </a:ext>
            </a:extLst>
          </p:cNvPr>
          <p:cNvSpPr txBox="1"/>
          <p:nvPr userDrawn="1"/>
        </p:nvSpPr>
        <p:spPr>
          <a:xfrm>
            <a:off x="307497" y="5837678"/>
            <a:ext cx="60690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Lékařská fakulta Masarykovy univerzity, Fakultní nemocnice Brno</a:t>
            </a:r>
          </a:p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18936D5-520F-0A9A-90DE-4F65DDAAB2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33" y="421664"/>
            <a:ext cx="3624021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74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Závěrečný snímek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16521B6-6164-7649-9BB9-98A3FC15AE46}"/>
              </a:ext>
            </a:extLst>
          </p:cNvPr>
          <p:cNvSpPr txBox="1"/>
          <p:nvPr userDrawn="1"/>
        </p:nvSpPr>
        <p:spPr>
          <a:xfrm>
            <a:off x="307497" y="5837678"/>
            <a:ext cx="60690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Lékařská fakulta Masarykovy univerzity</a:t>
            </a:r>
          </a:p>
          <a:p>
            <a:pPr lvl="0"/>
            <a:r>
              <a:rPr lang="cs-CZ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CBF481B-8B94-4C57-A2B8-0B7D7AFAE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676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D65A7D6-4EB3-4E67-B358-56DDA6BFDE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20552E7-48CC-40F3-B391-087BD87902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D656F7E9-5E47-41D0-9CA9-DE4A31EE0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E805697-F6B9-4F6A-9C5B-5AAFE54A07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5354773-248E-4956-8633-6A496534A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9BA260D-C952-48F5-9BCF-8EDB00FA2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5E2D3A7-3660-4B54-93F1-E2F006CF22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2A1E796-F773-4049-A027-E6B6CD7530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Název předmětu (kód předmětu) (např. První pomoc - cvičení (VLPO011c))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84" r:id="rId3"/>
    <p:sldLayoutId id="2147483685" r:id="rId4"/>
    <p:sldLayoutId id="2147483674" r:id="rId5"/>
    <p:sldLayoutId id="2147483688" r:id="rId6"/>
    <p:sldLayoutId id="2147483675" r:id="rId7"/>
    <p:sldLayoutId id="2147483695" r:id="rId8"/>
    <p:sldLayoutId id="2147483686" r:id="rId9"/>
    <p:sldLayoutId id="2147483701" r:id="rId10"/>
    <p:sldLayoutId id="2147483702" r:id="rId11"/>
  </p:sldLayoutIdLst>
  <p:hf sldNum="0"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3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A9858B-2B4A-46CB-84A6-A14EFB53B1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3771" y="6228000"/>
            <a:ext cx="7920000" cy="252000"/>
          </a:xfrm>
        </p:spPr>
        <p:txBody>
          <a:bodyPr/>
          <a:lstStyle/>
          <a:p>
            <a:r>
              <a:rPr lang="cs-CZ" dirty="0"/>
              <a:t>Název předmětu (kód předmětu) (např. První pomoc - cvičení (VLPO011c))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32D0E7-6508-6035-76D0-C1A2A8C99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DFD8E4CD-3B38-8F07-74C5-196F036A35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751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8A7F6BB-CC1D-458C-8371-311D59E97D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Název předmětu (kód předmětu) - např. První pomoc – cvičení (VLPO011c)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6984E3-726E-4C47-8739-CFFC986F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Výstupy z učení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2E706C-BBA7-9247-8105-68B5DD4C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Definujte max. 4 výstupy z učení pro danou </a:t>
            </a:r>
            <a:r>
              <a:rPr lang="cs-CZ" dirty="0" err="1"/>
              <a:t>videopřednášku</a:t>
            </a:r>
            <a:r>
              <a:rPr lang="cs-CZ" dirty="0"/>
              <a:t>. Slovesa se mohou opakovat.</a:t>
            </a:r>
          </a:p>
          <a:p>
            <a:r>
              <a:rPr lang="cs-CZ" b="1" dirty="0"/>
              <a:t>Čeho bude student po zhlédnutí </a:t>
            </a:r>
            <a:r>
              <a:rPr lang="cs-CZ" b="1" dirty="0" err="1"/>
              <a:t>videopřednášky</a:t>
            </a:r>
            <a:r>
              <a:rPr lang="cs-CZ" b="1" dirty="0"/>
              <a:t> schopen?</a:t>
            </a:r>
          </a:p>
          <a:p>
            <a:pPr marL="72000" indent="0">
              <a:buNone/>
            </a:pPr>
            <a:r>
              <a:rPr lang="cs-CZ" i="1" dirty="0"/>
              <a:t>Příklad:</a:t>
            </a:r>
          </a:p>
          <a:p>
            <a:r>
              <a:rPr lang="cs-CZ" i="1" dirty="0"/>
              <a:t>Student vyjmenuje linky tísňového volání.</a:t>
            </a:r>
          </a:p>
          <a:p>
            <a:r>
              <a:rPr lang="cs-CZ" i="1" dirty="0"/>
              <a:t>Student popíše algoritmus SSS ABC.</a:t>
            </a:r>
          </a:p>
          <a:p>
            <a:r>
              <a:rPr lang="cs-CZ" i="1" dirty="0"/>
              <a:t>Student identifikuje možné příčiny vzniku ikteru.</a:t>
            </a:r>
          </a:p>
          <a:p>
            <a:r>
              <a:rPr lang="cs-CZ" i="1" dirty="0"/>
              <a:t>Student uvede příklad situace, kdy může vzniknout tenzní pneumotorax.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91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8A7F6BB-CC1D-458C-8371-311D59E97D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Název předmětu (kód předmětu) - např. První pomoc – cvičení (VLPO011c)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6984E3-726E-4C47-8739-CFFC986F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Výstupy z učení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2E706C-BBA7-9247-8105-68B5DD4C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/>
              <a:t>Slovesa, která je možné použít pro formulaci výstupů z učení dle </a:t>
            </a:r>
            <a:r>
              <a:rPr lang="cs-CZ" dirty="0" err="1"/>
              <a:t>Bloomovy</a:t>
            </a:r>
            <a:r>
              <a:rPr lang="cs-CZ" dirty="0"/>
              <a:t> taxonomie:</a:t>
            </a:r>
          </a:p>
          <a:p>
            <a:pPr marL="72000" indent="0">
              <a:buNone/>
            </a:pPr>
            <a:endParaRPr lang="cs-CZ" dirty="0"/>
          </a:p>
          <a:p>
            <a:pPr marL="7200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3" name="Tabulka 5">
            <a:extLst>
              <a:ext uri="{FF2B5EF4-FFF2-40B4-BE49-F238E27FC236}">
                <a16:creationId xmlns:a16="http://schemas.microsoft.com/office/drawing/2014/main" id="{3C74E1DA-5A48-D3F2-7A22-4D20CEF33C04}"/>
              </a:ext>
            </a:extLst>
          </p:cNvPr>
          <p:cNvGraphicFramePr>
            <a:graphicFrameLocks noGrp="1"/>
          </p:cNvGraphicFramePr>
          <p:nvPr/>
        </p:nvGraphicFramePr>
        <p:xfrm>
          <a:off x="718800" y="2847888"/>
          <a:ext cx="10753799" cy="26787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753799">
                  <a:extLst>
                    <a:ext uri="{9D8B030D-6E8A-4147-A177-3AD203B41FA5}">
                      <a16:colId xmlns:a16="http://schemas.microsoft.com/office/drawing/2014/main" val="3397895552"/>
                    </a:ext>
                  </a:extLst>
                </a:gridCol>
              </a:tblGrid>
              <a:tr h="669676">
                <a:tc>
                  <a:txBody>
                    <a:bodyPr/>
                    <a:lstStyle/>
                    <a:p>
                      <a:pPr algn="ctr"/>
                      <a:r>
                        <a:rPr lang="cs-C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Zapamatovat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8701385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Definovat, popsat, vyjmenovat, vybrat, doplnit, pojmenovat, seřadit, určit, reprodukovat, citovat, uvést, označit, opakovat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0632648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Rozumět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4858914"/>
                  </a:ext>
                </a:extLst>
              </a:tr>
              <a:tr h="669676">
                <a:tc>
                  <a:txBody>
                    <a:bodyPr/>
                    <a:lstStyle/>
                    <a:p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Vysvětlit, vypočítat, vyjádřit, identifikovat, zařadit, přeformulovat, dokázat, změřit, interpretovat, parafrázovat, přiřadit, zdůvodnit, shrnout, opravit, uvést příklad, sdělit, ilustrovat, převést, přeložit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6898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13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72A7730-FA02-3E42-BB21-CC34502AC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3D2DE58-32ED-294C-A450-E1AA3397D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Používejte prosím definovaná rozložení prezentace v jednotném vizuálním stylu LF MU.</a:t>
            </a:r>
          </a:p>
          <a:p>
            <a:pPr lvl="1"/>
            <a:r>
              <a:rPr lang="cs-CZ" dirty="0"/>
              <a:t>Karta DOMŮ – Oddíl SNÍMKY</a:t>
            </a:r>
          </a:p>
          <a:p>
            <a:pPr lvl="1"/>
            <a:r>
              <a:rPr lang="cs-CZ" dirty="0"/>
              <a:t>Pro volbu závěrečného snímku vyberte ze tří možností dle vaší afiliace</a:t>
            </a:r>
          </a:p>
          <a:p>
            <a:pPr marL="1200150" lvl="2" indent="-285750">
              <a:buClr>
                <a:schemeClr val="accent1"/>
              </a:buClr>
              <a:buFont typeface="Standardní systémové písmo"/>
              <a:buChar char="–"/>
            </a:pPr>
            <a:r>
              <a:rPr lang="cs-CZ" dirty="0"/>
              <a:t>MED MUNI, MED MUNI + FNUSA, MED MUNI + FN BRNO</a:t>
            </a:r>
          </a:p>
          <a:p>
            <a:pPr lvl="2"/>
            <a:endParaRPr lang="cs-CZ" dirty="0"/>
          </a:p>
          <a:p>
            <a:r>
              <a:rPr lang="cs-CZ" dirty="0"/>
              <a:t>Pracujte pouze s předdefinovanými barvami, které vychází z barev fakult MU.</a:t>
            </a:r>
          </a:p>
          <a:p>
            <a:pPr lvl="1"/>
            <a:endParaRPr lang="cs-CZ" dirty="0"/>
          </a:p>
          <a:p>
            <a:r>
              <a:rPr lang="cs-CZ" dirty="0"/>
              <a:t>Pokud budete používat schémata nebo převzaté obrázky a fotografie, vždy je řádně citujte.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F706ECE-B9E7-4147-9E18-5DD8AB4BAA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Název předmětu (kód předmětu) - např. První pomoc – cvičení (VLPO011c)</a:t>
            </a:r>
          </a:p>
        </p:txBody>
      </p:sp>
    </p:spTree>
    <p:extLst>
      <p:ext uri="{BB962C8B-B14F-4D97-AF65-F5344CB8AC3E}">
        <p14:creationId xmlns:p14="http://schemas.microsoft.com/office/powerpoint/2010/main" val="333477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6B334AF7-3A89-46AF-ACB9-0FB959BB8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Take</a:t>
            </a:r>
            <a:r>
              <a:rPr lang="cs-CZ" dirty="0"/>
              <a:t> </a:t>
            </a:r>
            <a:r>
              <a:rPr lang="cs-CZ" dirty="0" err="1"/>
              <a:t>home</a:t>
            </a:r>
            <a:r>
              <a:rPr lang="cs-CZ" dirty="0"/>
              <a:t> </a:t>
            </a:r>
            <a:r>
              <a:rPr lang="cs-CZ" dirty="0" err="1"/>
              <a:t>message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4255489-41DF-4A97-A677-D36437EEF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Vložte klíčové sdělení, které si má student zapamatovat po shlédnutí této přednášky, max. 3 body 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D163C5-9CCF-417B-AC79-253F381F1E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Název předmětu (kód předmětu) - např. První pomoc – cvičení (VLPO011c)</a:t>
            </a:r>
          </a:p>
        </p:txBody>
      </p:sp>
    </p:spTree>
    <p:extLst>
      <p:ext uri="{BB962C8B-B14F-4D97-AF65-F5344CB8AC3E}">
        <p14:creationId xmlns:p14="http://schemas.microsoft.com/office/powerpoint/2010/main" val="371252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44440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ablona-video-simu-cz" id="{70E413AE-DF36-2240-8C7F-4EE22D6865F2}" vid="{D59A1AE0-0475-294C-904D-2C6C3702E6DB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0</TotalTime>
  <Words>317</Words>
  <Application>Microsoft Office PowerPoint</Application>
  <PresentationFormat>Širokoúhlá obrazovka</PresentationFormat>
  <Paragraphs>32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Standardní systémové písmo</vt:lpstr>
      <vt:lpstr>Tahoma</vt:lpstr>
      <vt:lpstr>Wingdings</vt:lpstr>
      <vt:lpstr>Prezentace_MU_CZ</vt:lpstr>
      <vt:lpstr>Prezentace aplikace PowerPoint</vt:lpstr>
      <vt:lpstr>Výstupy z učení</vt:lpstr>
      <vt:lpstr>Výstupy z učení</vt:lpstr>
      <vt:lpstr>Obsah přednášky</vt:lpstr>
      <vt:lpstr>Take home message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ohrožující stavy u diabetiků</dc:title>
  <dc:creator>Vojtěch Bulhart</dc:creator>
  <cp:lastModifiedBy>Igor Kuba</cp:lastModifiedBy>
  <cp:revision>19</cp:revision>
  <cp:lastPrinted>1601-01-01T00:00:00Z</cp:lastPrinted>
  <dcterms:created xsi:type="dcterms:W3CDTF">2020-08-24T06:00:57Z</dcterms:created>
  <dcterms:modified xsi:type="dcterms:W3CDTF">2026-03-02T09:56:36Z</dcterms:modified>
</cp:coreProperties>
</file>